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2" r:id="rId3"/>
    <p:sldId id="258" r:id="rId4"/>
    <p:sldId id="261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Dane\My%20Documents\Zvezek2%20zd.%20&#382;iv.%20slog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G</a:t>
            </a:r>
            <a:r>
              <a:rPr lang="sl-SI"/>
              <a:t>rafični</a:t>
            </a:r>
            <a:r>
              <a:rPr lang="sl-SI" baseline="0"/>
              <a:t> prikaz števila ekovrtcev v projektu ZDRAV ŽIVLJENJSKI SLOG</a:t>
            </a:r>
          </a:p>
          <a:p>
            <a:pPr>
              <a:defRPr/>
            </a:pPr>
            <a:r>
              <a:rPr lang="sl-SI" baseline="0"/>
              <a:t>v šol. l. 2013/14</a:t>
            </a:r>
            <a:endParaRPr lang="en-US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List1!$C$3</c:f>
              <c:strCache>
                <c:ptCount val="1"/>
              </c:strCache>
            </c:strRef>
          </c:tx>
          <c:invertIfNegative val="0"/>
          <c:cat>
            <c:strRef>
              <c:f>List1!$B$4:$B$5</c:f>
              <c:strCache>
                <c:ptCount val="2"/>
                <c:pt idx="0">
                  <c:v>Št. ekovrtcev</c:v>
                </c:pt>
                <c:pt idx="1">
                  <c:v>Št. ekovrtcev v projektu</c:v>
                </c:pt>
              </c:strCache>
            </c:strRef>
          </c:cat>
          <c:val>
            <c:numRef>
              <c:f>List1!$C$4:$C$5</c:f>
              <c:numCache>
                <c:formatCode>General</c:formatCode>
                <c:ptCount val="2"/>
                <c:pt idx="0">
                  <c:v>166</c:v>
                </c:pt>
                <c:pt idx="1">
                  <c:v>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40457856"/>
        <c:axId val="140459392"/>
      </c:barChart>
      <c:catAx>
        <c:axId val="140457856"/>
        <c:scaling>
          <c:orientation val="minMax"/>
        </c:scaling>
        <c:delete val="0"/>
        <c:axPos val="b"/>
        <c:majorTickMark val="none"/>
        <c:minorTickMark val="none"/>
        <c:tickLblPos val="nextTo"/>
        <c:crossAx val="140459392"/>
        <c:crosses val="autoZero"/>
        <c:auto val="1"/>
        <c:lblAlgn val="ctr"/>
        <c:lblOffset val="100"/>
        <c:noMultiLvlLbl val="0"/>
      </c:catAx>
      <c:valAx>
        <c:axId val="14045939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14045785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ročno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Prostoročno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Naslov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17" name="Podnaslov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l-SI" smtClean="0"/>
              <a:t>Uredite slog podnaslova matrice</a:t>
            </a:r>
            <a:endParaRPr kumimoji="0" lang="en-US"/>
          </a:p>
        </p:txBody>
      </p:sp>
      <p:sp>
        <p:nvSpPr>
          <p:cNvPr id="30" name="Ograda datum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B9F7F-17E6-48C5-9294-BDD9DCC9359E}" type="datetimeFigureOut">
              <a:rPr lang="sl-SI" smtClean="0"/>
              <a:t>11.3.2015</a:t>
            </a:fld>
            <a:endParaRPr lang="sl-SI"/>
          </a:p>
        </p:txBody>
      </p:sp>
      <p:sp>
        <p:nvSpPr>
          <p:cNvPr id="19" name="Ograda no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27" name="Ograda številke diapoz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3D233-3C3A-4CF7-82F8-8A963E8B7D5D}" type="slidenum">
              <a:rPr lang="sl-SI" smtClean="0"/>
              <a:t>‹#›</a:t>
            </a:fld>
            <a:endParaRPr lang="sl-SI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B9F7F-17E6-48C5-9294-BDD9DCC9359E}" type="datetimeFigureOut">
              <a:rPr lang="sl-SI" smtClean="0"/>
              <a:t>11.3.2015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3D233-3C3A-4CF7-82F8-8A963E8B7D5D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B9F7F-17E6-48C5-9294-BDD9DCC9359E}" type="datetimeFigureOut">
              <a:rPr lang="sl-SI" smtClean="0"/>
              <a:t>11.3.2015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3D233-3C3A-4CF7-82F8-8A963E8B7D5D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B9F7F-17E6-48C5-9294-BDD9DCC9359E}" type="datetimeFigureOut">
              <a:rPr lang="sl-SI" smtClean="0"/>
              <a:t>11.3.2015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3D233-3C3A-4CF7-82F8-8A963E8B7D5D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ročno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rostoročno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B9F7F-17E6-48C5-9294-BDD9DCC9359E}" type="datetimeFigureOut">
              <a:rPr lang="sl-SI" smtClean="0"/>
              <a:t>11.3.2015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3D233-3C3A-4CF7-82F8-8A963E8B7D5D}" type="slidenum">
              <a:rPr lang="sl-SI" smtClean="0"/>
              <a:t>‹#›</a:t>
            </a:fld>
            <a:endParaRPr lang="sl-SI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B9F7F-17E6-48C5-9294-BDD9DCC9359E}" type="datetimeFigureOut">
              <a:rPr lang="sl-SI" smtClean="0"/>
              <a:t>11.3.2015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3D233-3C3A-4CF7-82F8-8A963E8B7D5D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  <p:sp>
        <p:nvSpPr>
          <p:cNvPr id="5" name="Ograda vsebine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B9F7F-17E6-48C5-9294-BDD9DCC9359E}" type="datetimeFigureOut">
              <a:rPr lang="sl-SI" smtClean="0"/>
              <a:t>11.3.2015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3D233-3C3A-4CF7-82F8-8A963E8B7D5D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B9F7F-17E6-48C5-9294-BDD9DCC9359E}" type="datetimeFigureOut">
              <a:rPr lang="sl-SI" smtClean="0"/>
              <a:t>11.3.2015</a:t>
            </a:fld>
            <a:endParaRPr lang="sl-SI"/>
          </a:p>
        </p:txBody>
      </p:sp>
      <p:sp>
        <p:nvSpPr>
          <p:cNvPr id="8" name="Ograda številke diapozitiva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03D233-3C3A-4CF7-82F8-8A963E8B7D5D}" type="slidenum">
              <a:rPr lang="sl-SI" smtClean="0"/>
              <a:t>‹#›</a:t>
            </a:fld>
            <a:endParaRPr lang="sl-SI"/>
          </a:p>
        </p:txBody>
      </p:sp>
      <p:sp>
        <p:nvSpPr>
          <p:cNvPr id="9" name="Ograda noge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B9F7F-17E6-48C5-9294-BDD9DCC9359E}" type="datetimeFigureOut">
              <a:rPr lang="sl-SI" smtClean="0"/>
              <a:t>11.3.2015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3D233-3C3A-4CF7-82F8-8A963E8B7D5D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B9F7F-17E6-48C5-9294-BDD9DCC9359E}" type="datetimeFigureOut">
              <a:rPr lang="sl-SI" smtClean="0"/>
              <a:t>11.3.2015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5503D233-3C3A-4CF7-82F8-8A963E8B7D5D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l-SI" smtClean="0"/>
              <a:t>Kliknite ikono, če želite dodati sliko</a:t>
            </a:r>
            <a:endParaRPr kumimoji="0" lang="en-US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217B9F7F-17E6-48C5-9294-BDD9DCC9359E}" type="datetimeFigureOut">
              <a:rPr lang="sl-SI" smtClean="0"/>
              <a:t>11.3.2015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3D233-3C3A-4CF7-82F8-8A963E8B7D5D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ročno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rostoročno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Ograda naslova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0" name="Ograda besedila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l-SI" smtClean="0"/>
              <a:t>Uredite sloge besedila matrice</a:t>
            </a:r>
          </a:p>
          <a:p>
            <a:pPr lvl="1" eaLnBrk="1" latinLnBrk="0" hangingPunct="1"/>
            <a:r>
              <a:rPr kumimoji="0" lang="sl-SI" smtClean="0"/>
              <a:t>Druga raven</a:t>
            </a:r>
          </a:p>
          <a:p>
            <a:pPr lvl="2" eaLnBrk="1" latinLnBrk="0" hangingPunct="1"/>
            <a:r>
              <a:rPr kumimoji="0" lang="sl-SI" smtClean="0"/>
              <a:t>Tretja raven</a:t>
            </a:r>
          </a:p>
          <a:p>
            <a:pPr lvl="3" eaLnBrk="1" latinLnBrk="0" hangingPunct="1"/>
            <a:r>
              <a:rPr kumimoji="0" lang="sl-SI" smtClean="0"/>
              <a:t>Četrta raven</a:t>
            </a:r>
          </a:p>
          <a:p>
            <a:pPr lvl="4" eaLnBrk="1" latinLnBrk="0" hangingPunct="1"/>
            <a:r>
              <a:rPr kumimoji="0" lang="sl-SI" smtClean="0"/>
              <a:t>Peta raven</a:t>
            </a:r>
            <a:endParaRPr kumimoji="0" lang="en-US"/>
          </a:p>
        </p:txBody>
      </p:sp>
      <p:sp>
        <p:nvSpPr>
          <p:cNvPr id="10" name="Ograda datuma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17B9F7F-17E6-48C5-9294-BDD9DCC9359E}" type="datetimeFigureOut">
              <a:rPr lang="sl-SI" smtClean="0"/>
              <a:t>11.3.2015</a:t>
            </a:fld>
            <a:endParaRPr lang="sl-SI"/>
          </a:p>
        </p:txBody>
      </p:sp>
      <p:sp>
        <p:nvSpPr>
          <p:cNvPr id="22" name="Ograda noge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18" name="Ograda številke diapozitiva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503D233-3C3A-4CF7-82F8-8A963E8B7D5D}" type="slidenum">
              <a:rPr lang="sl-SI" smtClean="0"/>
              <a:t>‹#›</a:t>
            </a:fld>
            <a:endParaRPr lang="sl-SI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395536" y="908720"/>
            <a:ext cx="6480048" cy="2301240"/>
          </a:xfrm>
        </p:spPr>
        <p:txBody>
          <a:bodyPr>
            <a:normAutofit fontScale="90000"/>
          </a:bodyPr>
          <a:lstStyle/>
          <a:p>
            <a:pPr algn="ctr"/>
            <a:r>
              <a:rPr lang="sl-SI" dirty="0" smtClean="0"/>
              <a:t>ZDRAV ŽIVLJENJSKI SLOG IN VREDNOTE ŽE V PREDŠOLSKEM OBDOBJU </a:t>
            </a:r>
            <a:r>
              <a:rPr lang="sl-SI" smtClean="0"/>
              <a:t>-    EKOVRTCI, EKOŠOLE</a:t>
            </a:r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sz="2400" dirty="0" smtClean="0"/>
              <a:t>Dane </a:t>
            </a:r>
            <a:r>
              <a:rPr lang="sl-SI" sz="2400" dirty="0" err="1" smtClean="0"/>
              <a:t>Katalinič</a:t>
            </a:r>
            <a:r>
              <a:rPr lang="sl-SI" sz="2400" dirty="0" smtClean="0"/>
              <a:t/>
            </a:r>
            <a:br>
              <a:rPr lang="sl-SI" sz="2400" dirty="0" smtClean="0"/>
            </a:br>
            <a:r>
              <a:rPr lang="sl-SI" sz="2400" dirty="0" smtClean="0"/>
              <a:t>ALTERMED 2015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5038844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 smtClean="0"/>
          </a:p>
          <a:p>
            <a:r>
              <a:rPr lang="sl-SI" b="1" dirty="0" smtClean="0"/>
              <a:t>PITNA VODA</a:t>
            </a:r>
          </a:p>
          <a:p>
            <a:pPr marL="0" indent="0">
              <a:buNone/>
            </a:pPr>
            <a:r>
              <a:rPr lang="sl-SI" b="1" dirty="0" smtClean="0"/>
              <a:t>   (spodbujati pitje pitne vode)</a:t>
            </a:r>
            <a:endParaRPr lang="sl-SI" b="1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358109"/>
            <a:ext cx="3888432" cy="2540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6664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 smtClean="0"/>
          </a:p>
          <a:p>
            <a:r>
              <a:rPr lang="sl-SI" b="1" dirty="0" smtClean="0"/>
              <a:t>SVEŽ ZRAK</a:t>
            </a:r>
          </a:p>
          <a:p>
            <a:pPr marL="0" indent="0">
              <a:buNone/>
            </a:pPr>
            <a:r>
              <a:rPr lang="sl-SI" b="1" dirty="0" smtClean="0"/>
              <a:t>   (krepitev imunskega sistema)</a:t>
            </a:r>
          </a:p>
          <a:p>
            <a:pPr marL="0" indent="0" algn="ctr">
              <a:buNone/>
            </a:pPr>
            <a:endParaRPr lang="sl-SI" b="1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284984"/>
            <a:ext cx="4445734" cy="2936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7235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 smtClean="0"/>
          </a:p>
          <a:p>
            <a:r>
              <a:rPr lang="sl-SI" b="1" dirty="0" smtClean="0"/>
              <a:t>EKOLOŠKO PRIDELANA HRANA </a:t>
            </a:r>
          </a:p>
          <a:p>
            <a:pPr marL="0" indent="0">
              <a:buNone/>
            </a:pPr>
            <a:r>
              <a:rPr lang="sl-SI" b="1" dirty="0" smtClean="0"/>
              <a:t>    (hrana, ki je pridelana doma – v  </a:t>
            </a:r>
          </a:p>
          <a:p>
            <a:pPr marL="0" indent="0">
              <a:buNone/>
            </a:pPr>
            <a:r>
              <a:rPr lang="sl-SI" b="1" dirty="0"/>
              <a:t> </a:t>
            </a:r>
            <a:r>
              <a:rPr lang="sl-SI" b="1" dirty="0" smtClean="0"/>
              <a:t>    lokalnem okolju)</a:t>
            </a:r>
          </a:p>
          <a:p>
            <a:pPr marL="0" indent="0" algn="ctr">
              <a:buNone/>
            </a:pPr>
            <a:endParaRPr lang="sl-SI" b="1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861046"/>
            <a:ext cx="2992331" cy="2448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6410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 smtClean="0"/>
          </a:p>
          <a:p>
            <a:r>
              <a:rPr lang="sl-SI" b="1" dirty="0" smtClean="0"/>
              <a:t>ZDRAVA HRANA</a:t>
            </a:r>
          </a:p>
          <a:p>
            <a:pPr marL="0" indent="0">
              <a:buNone/>
            </a:pPr>
            <a:r>
              <a:rPr lang="sl-SI" b="1" dirty="0" smtClean="0"/>
              <a:t>    (zdrava živila)</a:t>
            </a:r>
          </a:p>
          <a:p>
            <a:pPr marL="0" indent="0" algn="ctr">
              <a:buNone/>
            </a:pPr>
            <a:endParaRPr lang="sl-SI" b="1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284984"/>
            <a:ext cx="3024336" cy="3024336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916832"/>
            <a:ext cx="3240360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4704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 smtClean="0"/>
          </a:p>
          <a:p>
            <a:r>
              <a:rPr lang="sl-SI" b="1" dirty="0" smtClean="0"/>
              <a:t>URAVNOTEŽENI ODNOSI Z NARAVO</a:t>
            </a:r>
          </a:p>
          <a:p>
            <a:pPr marL="0" indent="0">
              <a:buNone/>
            </a:pPr>
            <a:r>
              <a:rPr lang="sl-SI" b="1" dirty="0" smtClean="0"/>
              <a:t>    (odnos do narave, okolja in družbe)</a:t>
            </a:r>
          </a:p>
          <a:p>
            <a:pPr marL="0" indent="0" algn="ctr">
              <a:buNone/>
            </a:pPr>
            <a:endParaRPr lang="sl-SI" b="1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286497"/>
            <a:ext cx="4248472" cy="2872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8707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 smtClean="0"/>
          </a:p>
          <a:p>
            <a:r>
              <a:rPr lang="sl-SI" b="1" dirty="0" smtClean="0"/>
              <a:t>GIBANJE V ZDRAVEM OKOLJU</a:t>
            </a:r>
          </a:p>
          <a:p>
            <a:pPr marL="0" indent="0">
              <a:buNone/>
            </a:pPr>
            <a:r>
              <a:rPr lang="sl-SI" b="1" dirty="0" smtClean="0"/>
              <a:t>   (travnik, gozd in igralne površine na  </a:t>
            </a:r>
          </a:p>
          <a:p>
            <a:pPr marL="0" indent="0">
              <a:buNone/>
            </a:pPr>
            <a:r>
              <a:rPr lang="sl-SI" b="1" dirty="0"/>
              <a:t> </a:t>
            </a:r>
            <a:r>
              <a:rPr lang="sl-SI" b="1" dirty="0" smtClean="0"/>
              <a:t>  prostem)</a:t>
            </a:r>
            <a:endParaRPr lang="sl-SI" b="1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356992"/>
            <a:ext cx="2962615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82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67544" y="116632"/>
            <a:ext cx="7467600" cy="4873752"/>
          </a:xfrm>
        </p:spPr>
        <p:txBody>
          <a:bodyPr/>
          <a:lstStyle/>
          <a:p>
            <a:endParaRPr lang="sl-SI" b="1" dirty="0" smtClean="0"/>
          </a:p>
          <a:p>
            <a:endParaRPr lang="sl-SI" b="1" dirty="0" smtClean="0"/>
          </a:p>
          <a:p>
            <a:pPr marL="0" indent="0" algn="ctr">
              <a:buNone/>
            </a:pPr>
            <a:r>
              <a:rPr lang="sl-SI" sz="2800" b="1" dirty="0" smtClean="0"/>
              <a:t>ZAVESTNI ŽIVLJENJSKI SLOG IN HARMONIJA Z NARAVO PRISPEVATA K ČLOVEKOVEMU TELESNEMU IN DUŠEVNEMU ZDRAVJU.</a:t>
            </a:r>
            <a:endParaRPr lang="sl-SI" sz="2800" b="1" dirty="0"/>
          </a:p>
        </p:txBody>
      </p:sp>
    </p:spTree>
    <p:extLst>
      <p:ext uri="{BB962C8B-B14F-4D97-AF65-F5344CB8AC3E}">
        <p14:creationId xmlns:p14="http://schemas.microsoft.com/office/powerpoint/2010/main" val="55719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grad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12776"/>
            <a:ext cx="7488831" cy="4320480"/>
          </a:xfrm>
        </p:spPr>
      </p:pic>
    </p:spTree>
    <p:extLst>
      <p:ext uri="{BB962C8B-B14F-4D97-AF65-F5344CB8AC3E}">
        <p14:creationId xmlns:p14="http://schemas.microsoft.com/office/powerpoint/2010/main" val="1292574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b="1" dirty="0" smtClean="0"/>
              <a:t>NAČIN ŽIVLJENJA POSAMEZNIKA</a:t>
            </a:r>
          </a:p>
          <a:p>
            <a:r>
              <a:rPr lang="sl-SI" b="1" dirty="0" smtClean="0"/>
              <a:t>TELESNA DEJAVNOST</a:t>
            </a:r>
          </a:p>
          <a:p>
            <a:r>
              <a:rPr lang="sl-SI" b="1" dirty="0" smtClean="0"/>
              <a:t>GIBANJE</a:t>
            </a:r>
          </a:p>
          <a:p>
            <a:r>
              <a:rPr lang="sl-SI" b="1" dirty="0" smtClean="0"/>
              <a:t>PREHRANA        </a:t>
            </a:r>
            <a:endParaRPr lang="sl-SI" b="1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087" y="3068960"/>
            <a:ext cx="4134108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84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graphicFrame>
        <p:nvGraphicFramePr>
          <p:cNvPr id="4" name="Ograda vsebine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7467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95435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l-SI" b="1" dirty="0" smtClean="0"/>
              <a:t>IZVEDENE PROJEKTNE AKTIVNOSTI NA TEMO ZDRAV ŽIVLJENJSKI SLOG</a:t>
            </a:r>
            <a:endParaRPr lang="sl-SI" b="1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b="1" dirty="0" smtClean="0"/>
              <a:t>N = 81</a:t>
            </a:r>
          </a:p>
          <a:p>
            <a:r>
              <a:rPr lang="sl-SI" b="1" dirty="0" smtClean="0"/>
              <a:t>Uživanje raznolike hrane, predvsem zelenjave, sadja iz lokalnega okolja</a:t>
            </a:r>
          </a:p>
          <a:p>
            <a:r>
              <a:rPr lang="sl-SI" b="1" dirty="0" err="1" smtClean="0"/>
              <a:t>Vzpodbujanje</a:t>
            </a:r>
            <a:r>
              <a:rPr lang="sl-SI" b="1" dirty="0" smtClean="0"/>
              <a:t> interakcije med otrokom, vzgojitelji in starši</a:t>
            </a:r>
          </a:p>
          <a:p>
            <a:r>
              <a:rPr lang="sl-SI" b="1" dirty="0" smtClean="0"/>
              <a:t>Pogovori o zdravem načinu          </a:t>
            </a:r>
          </a:p>
          <a:p>
            <a:pPr marL="0" indent="0">
              <a:buNone/>
            </a:pPr>
            <a:r>
              <a:rPr lang="sl-SI" b="1" dirty="0"/>
              <a:t> </a:t>
            </a:r>
            <a:r>
              <a:rPr lang="sl-SI" b="1" dirty="0" smtClean="0"/>
              <a:t>   prehranjevanja in tradicionalni</a:t>
            </a:r>
          </a:p>
          <a:p>
            <a:pPr marL="0" indent="0">
              <a:buNone/>
            </a:pPr>
            <a:r>
              <a:rPr lang="sl-SI" b="1" dirty="0"/>
              <a:t> </a:t>
            </a:r>
            <a:r>
              <a:rPr lang="sl-SI" b="1" dirty="0" smtClean="0"/>
              <a:t>   zdravi prehrani</a:t>
            </a:r>
          </a:p>
          <a:p>
            <a:pPr marL="0" indent="0">
              <a:buNone/>
            </a:pPr>
            <a:endParaRPr lang="sl-SI" b="1" dirty="0"/>
          </a:p>
          <a:p>
            <a:pPr marL="0" indent="0">
              <a:buNone/>
            </a:pPr>
            <a:endParaRPr lang="sl-SI" b="1" dirty="0"/>
          </a:p>
          <a:p>
            <a:pPr marL="0" indent="0">
              <a:buNone/>
            </a:pPr>
            <a:endParaRPr lang="sl-SI" b="1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3789040"/>
            <a:ext cx="2016224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584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l-SI" dirty="0" smtClean="0"/>
              <a:t>Z igro spodbujati zdravo prehranjevanje predšolskih otrok</a:t>
            </a:r>
          </a:p>
          <a:p>
            <a:r>
              <a:rPr lang="sl-SI" dirty="0" smtClean="0"/>
              <a:t>Utrjevanje higienskih navad za ohranitev zdravja</a:t>
            </a:r>
          </a:p>
          <a:p>
            <a:r>
              <a:rPr lang="sl-SI" dirty="0" smtClean="0"/>
              <a:t>Vsakodnevna zdrava prehrana iz   </a:t>
            </a:r>
          </a:p>
          <a:p>
            <a:pPr marL="0" indent="0">
              <a:buNone/>
            </a:pPr>
            <a:r>
              <a:rPr lang="sl-SI" dirty="0"/>
              <a:t> </a:t>
            </a:r>
            <a:r>
              <a:rPr lang="sl-SI" dirty="0" smtClean="0"/>
              <a:t>   vrtčevske kuhinje</a:t>
            </a:r>
          </a:p>
          <a:p>
            <a:r>
              <a:rPr lang="sl-SI" dirty="0" smtClean="0"/>
              <a:t>Obdelovanje lastnih mini vrtičkov</a:t>
            </a:r>
          </a:p>
          <a:p>
            <a:pPr marL="0" indent="0">
              <a:buNone/>
            </a:pPr>
            <a:r>
              <a:rPr lang="sl-SI" dirty="0"/>
              <a:t> </a:t>
            </a:r>
            <a:r>
              <a:rPr lang="sl-SI" dirty="0" smtClean="0"/>
              <a:t>   v posameznih enotah vrtca</a:t>
            </a:r>
          </a:p>
          <a:p>
            <a:r>
              <a:rPr lang="sl-SI" dirty="0"/>
              <a:t> </a:t>
            </a:r>
            <a:r>
              <a:rPr lang="sl-SI" dirty="0" smtClean="0"/>
              <a:t>Spoznavanje piramide zdrave</a:t>
            </a:r>
          </a:p>
          <a:p>
            <a:pPr marL="0" indent="0">
              <a:buNone/>
            </a:pPr>
            <a:r>
              <a:rPr lang="sl-SI" dirty="0"/>
              <a:t> </a:t>
            </a:r>
            <a:r>
              <a:rPr lang="sl-SI" dirty="0" smtClean="0"/>
              <a:t>   prehrane</a:t>
            </a:r>
          </a:p>
          <a:p>
            <a:pPr marL="0" indent="0">
              <a:buNone/>
            </a:pPr>
            <a:endParaRPr lang="sl-SI" dirty="0" smtClean="0"/>
          </a:p>
          <a:p>
            <a:endParaRPr lang="sl-SI" dirty="0" smtClean="0"/>
          </a:p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2996952"/>
            <a:ext cx="2304256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8522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l-SI" dirty="0" smtClean="0"/>
              <a:t>Pridobivanje domačih semen in sadik</a:t>
            </a:r>
          </a:p>
          <a:p>
            <a:r>
              <a:rPr lang="sl-SI" dirty="0" smtClean="0"/>
              <a:t>Raziskovanje in nabiranje rastlin iz bližnjega okolja</a:t>
            </a:r>
          </a:p>
          <a:p>
            <a:r>
              <a:rPr lang="sl-SI" dirty="0" smtClean="0"/>
              <a:t>Bivanje na prostem</a:t>
            </a:r>
          </a:p>
          <a:p>
            <a:r>
              <a:rPr lang="sl-SI" dirty="0" smtClean="0"/>
              <a:t>Iskanje novih možnosti povezovanja z lokalnimi pridelovalci – ekološko pridelane       </a:t>
            </a:r>
          </a:p>
          <a:p>
            <a:pPr marL="0" indent="0">
              <a:buNone/>
            </a:pPr>
            <a:r>
              <a:rPr lang="sl-SI" dirty="0"/>
              <a:t> </a:t>
            </a:r>
            <a:r>
              <a:rPr lang="sl-SI" dirty="0" smtClean="0"/>
              <a:t>   hrane in izboljšave jedilnika</a:t>
            </a:r>
          </a:p>
          <a:p>
            <a:r>
              <a:rPr lang="sl-SI" dirty="0" smtClean="0"/>
              <a:t>Vsakodnevno jutranje razgibavanje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4077072"/>
            <a:ext cx="2088232" cy="2567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530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Zdravo živeti – veliko gibanja v naravi ter zdrava prehrana</a:t>
            </a:r>
          </a:p>
          <a:p>
            <a:r>
              <a:rPr lang="sl-SI" dirty="0" smtClean="0"/>
              <a:t>Sprehodi po gozdu, travniku, parku</a:t>
            </a:r>
          </a:p>
          <a:p>
            <a:pPr marL="0" indent="0" algn="ctr">
              <a:buNone/>
            </a:pPr>
            <a:r>
              <a:rPr lang="sl-SI" dirty="0"/>
              <a:t> </a:t>
            </a:r>
            <a:r>
              <a:rPr lang="sl-SI" dirty="0" smtClean="0"/>
              <a:t>                             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228578"/>
            <a:ext cx="2952328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2066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b="1" dirty="0" smtClean="0"/>
              <a:t>ZDRAV ŽIVLJENJSKI SLOG</a:t>
            </a:r>
            <a:endParaRPr lang="sl-SI" b="1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 smtClean="0"/>
          </a:p>
          <a:p>
            <a:pPr algn="ctr"/>
            <a:r>
              <a:rPr lang="sl-SI" b="1" dirty="0" smtClean="0"/>
              <a:t>Zdrav življenjski slog mora postati vrednota. Vrednote so kategorije, ki jih cenimo. Vrednote morajo postati cilji,</a:t>
            </a:r>
          </a:p>
          <a:p>
            <a:pPr marL="0" indent="0" algn="ctr">
              <a:buNone/>
            </a:pPr>
            <a:r>
              <a:rPr lang="sl-SI" b="1" dirty="0"/>
              <a:t>i</a:t>
            </a:r>
            <a:r>
              <a:rPr lang="sl-SI" b="1" dirty="0" smtClean="0"/>
              <a:t>n sicer:</a:t>
            </a:r>
            <a:endParaRPr lang="sl-SI" b="1" dirty="0"/>
          </a:p>
        </p:txBody>
      </p:sp>
    </p:spTree>
    <p:extLst>
      <p:ext uri="{BB962C8B-B14F-4D97-AF65-F5344CB8AC3E}">
        <p14:creationId xmlns:p14="http://schemas.microsoft.com/office/powerpoint/2010/main" val="3255720254"/>
      </p:ext>
    </p:extLst>
  </p:cSld>
  <p:clrMapOvr>
    <a:masterClrMapping/>
  </p:clrMapOvr>
</p:sld>
</file>

<file path=ppt/theme/theme1.xml><?xml version="1.0" encoding="utf-8"?>
<a:theme xmlns:a="http://schemas.openxmlformats.org/drawingml/2006/main" name="Tehnika">
  <a:themeElements>
    <a:clrScheme name="Tehnika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hnika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hnika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240</TotalTime>
  <Words>275</Words>
  <Application>Microsoft Office PowerPoint</Application>
  <PresentationFormat>Diaprojekcija na zaslonu (4:3)</PresentationFormat>
  <Paragraphs>62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16</vt:i4>
      </vt:variant>
    </vt:vector>
  </HeadingPairs>
  <TitlesOfParts>
    <vt:vector size="17" baseType="lpstr">
      <vt:lpstr>Tehnika</vt:lpstr>
      <vt:lpstr>ZDRAV ŽIVLJENJSKI SLOG IN VREDNOTE ŽE V PREDŠOLSKEM OBDOBJU -    EKOVRTCI, EKOŠOLE  Dane Katalinič ALTERMED 2015</vt:lpstr>
      <vt:lpstr>PowerPointova predstavitev</vt:lpstr>
      <vt:lpstr>PowerPointova predstavitev</vt:lpstr>
      <vt:lpstr>PowerPointova predstavitev</vt:lpstr>
      <vt:lpstr>IZVEDENE PROJEKTNE AKTIVNOSTI NA TEMO ZDRAV ŽIVLJENJSKI SLOG</vt:lpstr>
      <vt:lpstr>PowerPointova predstavitev</vt:lpstr>
      <vt:lpstr>PowerPointova predstavitev</vt:lpstr>
      <vt:lpstr>PowerPointova predstavitev</vt:lpstr>
      <vt:lpstr>ZDRAV ŽIVLJENJSKI SLOG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ZDRAV ŽIVLJENJSKI SLOG IN VREDNOTE ŽE V PREDŠOLSKEM OBDOBJU -    EKOVRTCI  Dane Katalinič RIS Dvorec Rakičan, 13. – 14. november 2014</dc:title>
  <dc:creator>*</dc:creator>
  <cp:lastModifiedBy>*</cp:lastModifiedBy>
  <cp:revision>29</cp:revision>
  <dcterms:created xsi:type="dcterms:W3CDTF">2014-11-01T09:05:59Z</dcterms:created>
  <dcterms:modified xsi:type="dcterms:W3CDTF">2015-03-11T12:44:57Z</dcterms:modified>
</cp:coreProperties>
</file>